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CE3-5611-4310-AF7D-F82D9A6E1DCF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BE99-1CDD-4A50-9895-3563869B71DD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CE3-5611-4310-AF7D-F82D9A6E1DCF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BE99-1CDD-4A50-9895-3563869B71DD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CE3-5611-4310-AF7D-F82D9A6E1DCF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BE99-1CDD-4A50-9895-3563869B71DD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CE3-5611-4310-AF7D-F82D9A6E1DCF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BE99-1CDD-4A50-9895-3563869B71DD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CE3-5611-4310-AF7D-F82D9A6E1DCF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BE99-1CDD-4A50-9895-3563869B71DD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CE3-5611-4310-AF7D-F82D9A6E1DCF}" type="datetimeFigureOut">
              <a:rPr lang="it-IT" smtClean="0"/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BE99-1CDD-4A50-9895-3563869B71DD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CE3-5611-4310-AF7D-F82D9A6E1DCF}" type="datetimeFigureOut">
              <a:rPr lang="it-IT" smtClean="0"/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BE99-1CDD-4A50-9895-3563869B71DD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CE3-5611-4310-AF7D-F82D9A6E1DCF}" type="datetimeFigureOut">
              <a:rPr lang="it-IT" smtClean="0"/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BE99-1CDD-4A50-9895-3563869B71DD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CE3-5611-4310-AF7D-F82D9A6E1DCF}" type="datetimeFigureOut">
              <a:rPr lang="it-IT" smtClean="0"/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BE99-1CDD-4A50-9895-3563869B71DD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CE3-5611-4310-AF7D-F82D9A6E1DCF}" type="datetimeFigureOut">
              <a:rPr lang="it-IT" smtClean="0"/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BE99-1CDD-4A50-9895-3563869B71DD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CE3-5611-4310-AF7D-F82D9A6E1DCF}" type="datetimeFigureOut">
              <a:rPr lang="it-IT" smtClean="0"/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BE99-1CDD-4A50-9895-3563869B71DD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F1CE3-5611-4310-AF7D-F82D9A6E1DCF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4BE99-1CDD-4A50-9895-3563869B71DD}" type="slidenum">
              <a:rPr lang="it-IT" smtClean="0"/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104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Security trends that will dominate in 2023, CIOSEA News, ETCIO SEA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4" r="13023"/>
          <a:stretch>
            <a:fillRect/>
          </a:stretch>
        </p:blipFill>
        <p:spPr bwMode="auto">
          <a:xfrm>
            <a:off x="4289493" y="0"/>
            <a:ext cx="7908098" cy="685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2" name="Rectangle 104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82172" y="878917"/>
            <a:ext cx="5505449" cy="238760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PRIVACY &amp; CYBERSECURITY</a:t>
            </a:r>
            <a:endParaRPr lang="it-IT" b="1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2171" y="3876776"/>
            <a:ext cx="5505449" cy="1655762"/>
          </a:xfrm>
        </p:spPr>
        <p:txBody>
          <a:bodyPr>
            <a:normAutofit/>
          </a:bodyPr>
          <a:lstStyle/>
          <a:p>
            <a:pPr algn="just"/>
            <a:r>
              <a:rPr lang="it-IT" sz="1600" b="0" i="0" dirty="0">
                <a:solidFill>
                  <a:srgbClr val="ECECF1"/>
                </a:solidFill>
                <a:effectLst/>
                <a:latin typeface="Söhne"/>
              </a:rPr>
              <a:t>Il Workshop si concentra sul ruolo cruciale per la Protezione dei Dati Personali e la gestione dei rischi di Cybersecurity in un contesto di digitalizzazione continua delle imprese, esplorando le sfide e le opportunità per i professionisti del settore</a:t>
            </a:r>
            <a:endParaRPr lang="it-IT" sz="2800" dirty="0">
              <a:solidFill>
                <a:schemeClr val="bg1"/>
              </a:solidFill>
            </a:endParaRPr>
          </a:p>
        </p:txBody>
      </p:sp>
      <p:cxnSp>
        <p:nvCxnSpPr>
          <p:cNvPr id="1053" name="Straight Connector 1045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128585" y="3681408"/>
            <a:ext cx="1193482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ottotitolo 2"/>
          <p:cNvSpPr txBox="1"/>
          <p:nvPr/>
        </p:nvSpPr>
        <p:spPr>
          <a:xfrm>
            <a:off x="128585" y="6109241"/>
            <a:ext cx="550544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050" dirty="0">
                <a:solidFill>
                  <a:srgbClr val="ECECF1"/>
                </a:solidFill>
                <a:latin typeface="Söhne"/>
              </a:rPr>
              <a:t>Raffaele Padovano</a:t>
            </a:r>
            <a:endParaRPr lang="it-IT" sz="1050" dirty="0">
              <a:solidFill>
                <a:srgbClr val="ECECF1"/>
              </a:solidFill>
              <a:latin typeface="Söhne"/>
            </a:endParaRPr>
          </a:p>
          <a:p>
            <a:pPr algn="just"/>
            <a:r>
              <a:rPr lang="it-IT" sz="1050" dirty="0">
                <a:solidFill>
                  <a:srgbClr val="ECECF1"/>
                </a:solidFill>
                <a:latin typeface="Söhne"/>
              </a:rPr>
              <a:t>Privacy &amp; Security Compliance Manager</a:t>
            </a:r>
            <a:endParaRPr lang="it-IT" sz="1050" dirty="0">
              <a:solidFill>
                <a:srgbClr val="ECECF1"/>
              </a:solidFill>
              <a:latin typeface="Söh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WPS Presentation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Abadi Extra Light</vt:lpstr>
      <vt:lpstr>Yu Gothic UI Light</vt:lpstr>
      <vt:lpstr>Söhne</vt:lpstr>
      <vt:lpstr>Calibri</vt:lpstr>
      <vt:lpstr>Liberation Mono</vt:lpstr>
      <vt:lpstr>Microsoft YaHei</vt:lpstr>
      <vt:lpstr>Arial Unicode MS</vt:lpstr>
      <vt:lpstr>Calibri Light</vt:lpstr>
      <vt:lpstr>Tema di Office</vt:lpstr>
      <vt:lpstr>PRIVACY &amp; CYBERSECURITY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&amp; CYBERSECURITY</dc:title>
  <dc:creator>Raffaele Padovano</dc:creator>
  <cp:lastModifiedBy>segreteria.didattica</cp:lastModifiedBy>
  <cp:revision>2</cp:revision>
  <dcterms:created xsi:type="dcterms:W3CDTF">2023-03-07T11:59:00Z</dcterms:created>
  <dcterms:modified xsi:type="dcterms:W3CDTF">2023-03-08T10:00:17Z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922A64DA3969426FA75888C834BE69DE</vt:lpwstr>
  </property>
  <property fmtid="{D5CDD505-2E9C-101B-9397-08002B2CF9AE}" pid="3" name="KSOProductBuildVer">
    <vt:lpwstr>1033-11.2.0.11486</vt:lpwstr>
  </property>
</Properties>
</file>